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8" r:id="rId10"/>
    <p:sldId id="279" r:id="rId11"/>
    <p:sldId id="280" r:id="rId12"/>
    <p:sldId id="281" r:id="rId13"/>
    <p:sldId id="282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5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83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546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58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1009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018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8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85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74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3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0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55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9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4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16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713A-61D1-4EFE-9FAF-5072D4163BED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B23D9C-338D-475B-8CCD-2D5760257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25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текста как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форм работы по формированию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512768" cy="6404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500042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МАОУ школа-интернат №1 имени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В.П.Синякова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 Красноярска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500063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– И.К. Шрам, учитель высшей квалификационной категории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614364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2022г.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Используя комплексный анализ текста, мы отрабатываем следующие умения: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работать с текстами разного формата,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находить и правильно использовать источник информации,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грамотно представлять задание,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составлять вопросы с учетом конкретной речевой ситуации,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отвечать на вопрос точно и кратко,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перепроверять свое понимание, обращаясь при этом к тексту,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выявлять детали, а также подтекстовую информацию, содержащуюся в 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37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ФУНКЦИОНАЛЬНОЙ ГРАМОТНОСТИ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многосторонний, длительный процесс.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Систематическая каждодневная работа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Умелое, грамотное сочетание современных образовательных педагогических технологий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157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различных приемов развития функциональной грамотности у обучающихся развивается речь, которая позволяет выразить свою мысль логично, точно, с аргументами и выводами.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486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412776"/>
            <a:ext cx="6696744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35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работу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чтение 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00173"/>
            <a:ext cx="7358114" cy="38576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целью которого является нахождение информации для решения конкретной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следующие умения: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358114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понимание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прочитанного (смысловое чтение);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полученной информацией (оценка, интерпретация).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уровень критического мышления;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для решения конкретных информационных задач.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пособия, в которых используется комплексный анализ текста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7992888" cy="3993307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Малюшкин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«Комплексный анализ текста. Рабочая тетрадь»,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М.: ТЦ «Сфера»,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Мальцева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Л.И. «Русский язык. 6 класс. Всероссийская проверочная работа». – М. «Народное образование», 2019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ЕГЭ. Русский язык: типовые экзаменационные варианты: 36 вариантов/ под редакцией И.П.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Цыбулько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Издательство «Национальное образование»,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  <a:p>
            <a:pPr marL="430212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Егораева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Г. Т. «Итоговое собеседование по русскому языку. Типовые варианты экзаменационных заданий», - М. «Экзамен»,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 учит школьников грамотно читать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класс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893432"/>
              </p:ext>
            </p:extLst>
          </p:nvPr>
        </p:nvGraphicFramePr>
        <p:xfrm>
          <a:off x="609600" y="2996952"/>
          <a:ext cx="6626697" cy="327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899">
                  <a:extLst>
                    <a:ext uri="{9D8B030D-6E8A-4147-A177-3AD203B41FA5}">
                      <a16:colId xmlns:a16="http://schemas.microsoft.com/office/drawing/2014/main" val="3971176678"/>
                    </a:ext>
                  </a:extLst>
                </a:gridCol>
                <a:gridCol w="2208899">
                  <a:extLst>
                    <a:ext uri="{9D8B030D-6E8A-4147-A177-3AD203B41FA5}">
                      <a16:colId xmlns:a16="http://schemas.microsoft.com/office/drawing/2014/main" val="3583663363"/>
                    </a:ext>
                  </a:extLst>
                </a:gridCol>
                <a:gridCol w="2208899">
                  <a:extLst>
                    <a:ext uri="{9D8B030D-6E8A-4147-A177-3AD203B41FA5}">
                      <a16:colId xmlns:a16="http://schemas.microsoft.com/office/drawing/2014/main" val="1042448874"/>
                    </a:ext>
                  </a:extLst>
                </a:gridCol>
              </a:tblGrid>
              <a:tr h="12870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проведения работы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работы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(% высокого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уровня выполнения заданий)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762545"/>
                  </a:ext>
                </a:extLst>
              </a:tr>
              <a:tr h="105191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(вторая неделя обучения).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Диагностическая работа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5601"/>
                  </a:ext>
                </a:extLst>
              </a:tr>
              <a:tr h="9356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Промежуточная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аттестация - КАТ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52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3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работы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484784"/>
            <a:ext cx="7130754" cy="48965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 использованием условных знаков (! – я это знаю; ? – я это не знаю, мне это непонятно);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ключевых слов;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лексического значения слов;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 на конкретный вопрос по данному тексту;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 данному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переформатирование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в таблицу,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55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текста помогает готовить подрастающее поколение к жизни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024220"/>
              </p:ext>
            </p:extLst>
          </p:nvPr>
        </p:nvGraphicFramePr>
        <p:xfrm>
          <a:off x="457200" y="3429000"/>
          <a:ext cx="7211144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572">
                  <a:extLst>
                    <a:ext uri="{9D8B030D-6E8A-4147-A177-3AD203B41FA5}">
                      <a16:colId xmlns:a16="http://schemas.microsoft.com/office/drawing/2014/main" val="460578791"/>
                    </a:ext>
                  </a:extLst>
                </a:gridCol>
                <a:gridCol w="3605572">
                  <a:extLst>
                    <a:ext uri="{9D8B030D-6E8A-4147-A177-3AD203B41FA5}">
                      <a16:colId xmlns:a16="http://schemas.microsoft.com/office/drawing/2014/main" val="3845486603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ДА?</a:t>
                      </a:r>
                      <a:endParaRPr lang="ru-RU" sz="8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НЕТ?</a:t>
                      </a:r>
                      <a:endParaRPr lang="ru-RU" sz="8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03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7128792" cy="434055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текстом по выполнению заданий. 10 мин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группой результатов работы. 2 мин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оценка 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правильно, мы не согласны с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…). 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Подведем итоги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с текстом доказала, что КАТ помогает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готовить подрастающее поколение к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10530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468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Аспект</vt:lpstr>
      <vt:lpstr>Комплексный анализ текста как одна из форм работы по формированию функциональной грамотности обучающихся</vt:lpstr>
      <vt:lpstr>Функциональное чтение </vt:lpstr>
      <vt:lpstr>Формирует следующие умения:</vt:lpstr>
      <vt:lpstr>Дидактические пособия, в которых используется комплексный анализ текста</vt:lpstr>
      <vt:lpstr>КАТ учит школьников грамотно читать</vt:lpstr>
      <vt:lpstr>Приемы работы</vt:lpstr>
      <vt:lpstr>Комплексный анализ текста помогает готовить подрастающее поколение к жизни</vt:lpstr>
      <vt:lpstr>Практическая работа</vt:lpstr>
      <vt:lpstr>Подведем итоги</vt:lpstr>
      <vt:lpstr>Используя комплексный анализ текста, мы отрабатываем следующие умения:</vt:lpstr>
      <vt:lpstr>ФОРМИРОВАНИЕ ФУНКЦИОНАЛЬНОЙ ГРАМОТНОСТИ</vt:lpstr>
      <vt:lpstr>Презентация PowerPoint</vt:lpstr>
      <vt:lpstr>Список литературы 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«Работа с текстом как основной способ формирования читательской грамотности»</dc:title>
  <dc:creator>Frost</dc:creator>
  <cp:lastModifiedBy>Ирина</cp:lastModifiedBy>
  <cp:revision>25</cp:revision>
  <dcterms:created xsi:type="dcterms:W3CDTF">2020-03-26T06:21:57Z</dcterms:created>
  <dcterms:modified xsi:type="dcterms:W3CDTF">2022-08-26T23:48:28Z</dcterms:modified>
</cp:coreProperties>
</file>